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61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-756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YO ORISAWAYI" userId="4da72d3409632d68" providerId="LiveId" clId="{20AC6EB6-3AE4-4EC9-B0DF-B0556F0CCF29}"/>
    <pc:docChg chg="addSld modSld">
      <pc:chgData name="AYO ORISAWAYI" userId="4da72d3409632d68" providerId="LiveId" clId="{20AC6EB6-3AE4-4EC9-B0DF-B0556F0CCF29}" dt="2026-02-18T12:31:43.115" v="363" actId="14100"/>
      <pc:docMkLst>
        <pc:docMk/>
      </pc:docMkLst>
      <pc:sldChg chg="addSp modSp mod">
        <pc:chgData name="AYO ORISAWAYI" userId="4da72d3409632d68" providerId="LiveId" clId="{20AC6EB6-3AE4-4EC9-B0DF-B0556F0CCF29}" dt="2026-02-18T12:30:39.752" v="358" actId="1076"/>
        <pc:sldMkLst>
          <pc:docMk/>
          <pc:sldMk cId="1602524475" sldId="256"/>
        </pc:sldMkLst>
        <pc:spChg chg="mod">
          <ac:chgData name="AYO ORISAWAYI" userId="4da72d3409632d68" providerId="LiveId" clId="{20AC6EB6-3AE4-4EC9-B0DF-B0556F0CCF29}" dt="2026-02-18T12:30:39.752" v="358" actId="1076"/>
          <ac:spMkLst>
            <pc:docMk/>
            <pc:sldMk cId="1602524475" sldId="256"/>
            <ac:spMk id="3" creationId="{FA6A87B1-1170-8E37-8F3C-BD5D6A529CBF}"/>
          </ac:spMkLst>
        </pc:spChg>
        <pc:spChg chg="add">
          <ac:chgData name="AYO ORISAWAYI" userId="4da72d3409632d68" providerId="LiveId" clId="{20AC6EB6-3AE4-4EC9-B0DF-B0556F0CCF29}" dt="2026-02-18T12:04:37.613" v="166"/>
          <ac:spMkLst>
            <pc:docMk/>
            <pc:sldMk cId="1602524475" sldId="256"/>
            <ac:spMk id="5" creationId="{25672EC1-61FB-0A3D-8915-501F6B1A556B}"/>
          </ac:spMkLst>
        </pc:spChg>
        <pc:spChg chg="add mod">
          <ac:chgData name="AYO ORISAWAYI" userId="4da72d3409632d68" providerId="LiveId" clId="{20AC6EB6-3AE4-4EC9-B0DF-B0556F0CCF29}" dt="2026-02-18T12:30:33.574" v="357" actId="1076"/>
          <ac:spMkLst>
            <pc:docMk/>
            <pc:sldMk cId="1602524475" sldId="256"/>
            <ac:spMk id="6" creationId="{02BF835B-1C9B-A0FC-F22A-13DF6030903D}"/>
          </ac:spMkLst>
        </pc:spChg>
        <pc:picChg chg="add mod">
          <ac:chgData name="AYO ORISAWAYI" userId="4da72d3409632d68" providerId="LiveId" clId="{20AC6EB6-3AE4-4EC9-B0DF-B0556F0CCF29}" dt="2026-02-18T12:06:02.834" v="170" actId="1076"/>
          <ac:picMkLst>
            <pc:docMk/>
            <pc:sldMk cId="1602524475" sldId="256"/>
            <ac:picMk id="4" creationId="{AFF2D377-F8B4-09D0-FF6A-BD8E6EC71CB1}"/>
          </ac:picMkLst>
        </pc:picChg>
        <pc:picChg chg="add mod">
          <ac:chgData name="AYO ORISAWAYI" userId="4da72d3409632d68" providerId="LiveId" clId="{20AC6EB6-3AE4-4EC9-B0DF-B0556F0CCF29}" dt="2026-02-18T12:06:23.391" v="174" actId="14100"/>
          <ac:picMkLst>
            <pc:docMk/>
            <pc:sldMk cId="1602524475" sldId="256"/>
            <ac:picMk id="2052" creationId="{E614B863-4892-7DB3-22D5-84B2EC9EF793}"/>
          </ac:picMkLst>
        </pc:picChg>
      </pc:sldChg>
      <pc:sldChg chg="addSp modSp new mod">
        <pc:chgData name="AYO ORISAWAYI" userId="4da72d3409632d68" providerId="LiveId" clId="{20AC6EB6-3AE4-4EC9-B0DF-B0556F0CCF29}" dt="2026-02-18T12:31:43.115" v="363" actId="14100"/>
        <pc:sldMkLst>
          <pc:docMk/>
          <pc:sldMk cId="960263141" sldId="258"/>
        </pc:sldMkLst>
        <pc:picChg chg="add mod">
          <ac:chgData name="AYO ORISAWAYI" userId="4da72d3409632d68" providerId="LiveId" clId="{20AC6EB6-3AE4-4EC9-B0DF-B0556F0CCF29}" dt="2026-02-18T12:31:43.115" v="363" actId="14100"/>
          <ac:picMkLst>
            <pc:docMk/>
            <pc:sldMk cId="960263141" sldId="258"/>
            <ac:picMk id="2" creationId="{2AFD5033-5CC1-298C-7428-C9E641431AB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C75991E-4BAB-41B4-B510-9BC6574654B1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FAF411A-5635-4D83-AEBC-AA68CBAB944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enbox.scot/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02BF835B-1C9B-A0FC-F22A-13DF6030903D}"/>
              </a:ext>
            </a:extLst>
          </p:cNvPr>
          <p:cNvSpPr txBox="1">
            <a:spLocks/>
          </p:cNvSpPr>
          <p:nvPr/>
        </p:nvSpPr>
        <p:spPr>
          <a:xfrm>
            <a:off x="1412999" y="2117925"/>
            <a:ext cx="9161768" cy="4319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800" b="1" dirty="0">
                <a:solidFill>
                  <a:schemeClr val="accent1"/>
                </a:solidFill>
              </a:rPr>
              <a:t>GREENBOX CHAMPIONS APPLIANCE RECOVERY AND REUSE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2AFD5033-5CC1-298C-7428-C9E641431A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839" y="0"/>
            <a:ext cx="2301631" cy="2075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524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FA6A87B1-1170-8E37-8F3C-BD5D6A529CBF}"/>
              </a:ext>
            </a:extLst>
          </p:cNvPr>
          <p:cNvSpPr txBox="1">
            <a:spLocks/>
          </p:cNvSpPr>
          <p:nvPr/>
        </p:nvSpPr>
        <p:spPr>
          <a:xfrm>
            <a:off x="523396" y="1518461"/>
            <a:ext cx="6894546" cy="4502195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Proudly supporting the Scottish Government’s target of achieving </a:t>
            </a:r>
            <a:r>
              <a:rPr lang="en-US" b="1" dirty="0" smtClean="0"/>
              <a:t>net zero emissions by 2045</a:t>
            </a:r>
            <a:endParaRPr lang="en-US" dirty="0"/>
          </a:p>
          <a:p>
            <a:r>
              <a:rPr lang="en-US" dirty="0"/>
              <a:t>Scotland’s largest household appliance recovery and reuse trading </a:t>
            </a:r>
            <a:r>
              <a:rPr lang="en-US" dirty="0" err="1"/>
              <a:t>organisation</a:t>
            </a:r>
            <a:endParaRPr lang="en-US" dirty="0"/>
          </a:p>
          <a:p>
            <a:r>
              <a:rPr lang="en-US" dirty="0"/>
              <a:t>Diverting thousands of unwanted appliances from landfill each year</a:t>
            </a:r>
          </a:p>
          <a:p>
            <a:r>
              <a:rPr lang="en-US" dirty="0"/>
              <a:t>Reducing carbon emissions and conserving valuable raw materials</a:t>
            </a:r>
          </a:p>
          <a:p>
            <a:r>
              <a:rPr lang="en-US" dirty="0"/>
              <a:t>Promoting a strong circular economy through recovery, refurbishment, and reuse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AFF2D377-F8B4-09D0-FF6A-BD8E6EC71C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8360" y="412123"/>
            <a:ext cx="3916294" cy="3759642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="" xmlns:a16="http://schemas.microsoft.com/office/drawing/2014/main" id="{02BF835B-1C9B-A0FC-F22A-13DF6030903D}"/>
              </a:ext>
            </a:extLst>
          </p:cNvPr>
          <p:cNvSpPr txBox="1">
            <a:spLocks/>
          </p:cNvSpPr>
          <p:nvPr/>
        </p:nvSpPr>
        <p:spPr>
          <a:xfrm>
            <a:off x="523396" y="484042"/>
            <a:ext cx="6329467" cy="7283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schemeClr val="accent1"/>
                </a:solidFill>
              </a:rPr>
              <a:t>GREENBOX CHAMPIONS APPLIANCE RECOVERY AND REUSE  </a:t>
            </a:r>
          </a:p>
        </p:txBody>
      </p:sp>
      <p:pic>
        <p:nvPicPr>
          <p:cNvPr id="14" name="Picture 2" descr="Icon collection with zero emissions esg symbol concept. greenhouse gas ...">
            <a:extLst>
              <a:ext uri="{FF2B5EF4-FFF2-40B4-BE49-F238E27FC236}">
                <a16:creationId xmlns="" xmlns:a16="http://schemas.microsoft.com/office/drawing/2014/main" id="{4CE9ADB5-979D-3BCC-2EC3-6E3FFA6CA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3047" y="4397778"/>
            <a:ext cx="3871607" cy="2177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FA6A87B1-1170-8E37-8F3C-BD5D6A529CBF}"/>
              </a:ext>
            </a:extLst>
          </p:cNvPr>
          <p:cNvSpPr txBox="1">
            <a:spLocks/>
          </p:cNvSpPr>
          <p:nvPr/>
        </p:nvSpPr>
        <p:spPr>
          <a:xfrm>
            <a:off x="523396" y="1518461"/>
            <a:ext cx="6195903" cy="4502195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/>
              <a:t>Extending the lifecycle of essential household appliances</a:t>
            </a:r>
          </a:p>
          <a:p>
            <a:r>
              <a:rPr lang="en-US" dirty="0"/>
              <a:t>Delivering innovative and efficient appliance recovery processes</a:t>
            </a:r>
          </a:p>
          <a:p>
            <a:r>
              <a:rPr lang="en-US" dirty="0"/>
              <a:t>Partnering with communities, </a:t>
            </a:r>
            <a:r>
              <a:rPr lang="en-US" dirty="0" err="1"/>
              <a:t>organisations</a:t>
            </a:r>
            <a:r>
              <a:rPr lang="en-US" dirty="0"/>
              <a:t>, and stakeholders to </a:t>
            </a:r>
            <a:r>
              <a:rPr lang="en-US" dirty="0" err="1"/>
              <a:t>maximise</a:t>
            </a:r>
            <a:r>
              <a:rPr lang="en-US" dirty="0"/>
              <a:t> impact</a:t>
            </a:r>
          </a:p>
          <a:p>
            <a:r>
              <a:rPr lang="en-US" dirty="0"/>
              <a:t>Providing affordable, quality-assured refurbished appliances to households</a:t>
            </a:r>
          </a:p>
          <a:p>
            <a:r>
              <a:rPr lang="en-US" dirty="0"/>
              <a:t>Creating social value while protecting the environment</a:t>
            </a:r>
          </a:p>
          <a:p>
            <a:r>
              <a:rPr lang="en-US" dirty="0"/>
              <a:t>Leading sustainable change in appliance recovery and reuse across Scotland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="" xmlns:a16="http://schemas.microsoft.com/office/drawing/2014/main" id="{02BF835B-1C9B-A0FC-F22A-13DF6030903D}"/>
              </a:ext>
            </a:extLst>
          </p:cNvPr>
          <p:cNvSpPr txBox="1">
            <a:spLocks/>
          </p:cNvSpPr>
          <p:nvPr/>
        </p:nvSpPr>
        <p:spPr>
          <a:xfrm>
            <a:off x="523396" y="484042"/>
            <a:ext cx="6329467" cy="7283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schemeClr val="accent1"/>
                </a:solidFill>
              </a:rPr>
              <a:t>GREENBOX CHAMPIONS APPLIANCE RECOVERY AND REUSE  </a:t>
            </a:r>
            <a:r>
              <a:rPr lang="en-GB" sz="2800" b="1" dirty="0" smtClean="0">
                <a:solidFill>
                  <a:schemeClr val="accent1"/>
                </a:solidFill>
              </a:rPr>
              <a:t>(</a:t>
            </a:r>
            <a:r>
              <a:rPr lang="en-GB" sz="2800" b="1" dirty="0" err="1" smtClean="0">
                <a:solidFill>
                  <a:schemeClr val="accent1"/>
                </a:solidFill>
              </a:rPr>
              <a:t>contd</a:t>
            </a:r>
            <a:r>
              <a:rPr lang="en-GB" sz="2800" b="1" dirty="0" smtClean="0">
                <a:solidFill>
                  <a:schemeClr val="accent1"/>
                </a:solidFill>
              </a:rPr>
              <a:t>)</a:t>
            </a:r>
            <a:endParaRPr lang="en-GB" sz="2800" b="1" dirty="0">
              <a:solidFill>
                <a:schemeClr val="accent1"/>
              </a:solidFill>
            </a:endParaRPr>
          </a:p>
        </p:txBody>
      </p:sp>
      <p:pic>
        <p:nvPicPr>
          <p:cNvPr id="2050" name="Picture 2" descr="Rural and Environment In the news: Net-zero commitment - Rural and  Environ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700" y="1413277"/>
            <a:ext cx="5105093" cy="2552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ampaign highlights the simple steps everyone can take to help Scotland  reach its net zero emissions go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700" y="4697895"/>
            <a:ext cx="4861894" cy="1435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709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AACD3C59-3754-7D54-FA9C-4315CE5F2237}"/>
              </a:ext>
            </a:extLst>
          </p:cNvPr>
          <p:cNvSpPr txBox="1">
            <a:spLocks/>
          </p:cNvSpPr>
          <p:nvPr/>
        </p:nvSpPr>
        <p:spPr>
          <a:xfrm>
            <a:off x="2428407" y="-2233534"/>
            <a:ext cx="7102840" cy="609362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GREENBOX PARTNERS CF SERVICES ON ESG COLLABORATION</a:t>
            </a:r>
          </a:p>
          <a:p>
            <a:pPr algn="ctr"/>
            <a:r>
              <a:rPr lang="en-GB" dirty="0"/>
              <a:t>net zero emissions by 2045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48B5F12-55BA-12D1-F81D-8F9BA65C45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25" y="2040885"/>
            <a:ext cx="3162925" cy="28527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B125BBFC-A1A2-6B97-34A7-C652B41D52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71" y="2662472"/>
            <a:ext cx="2453683" cy="1509862"/>
          </a:xfrm>
          <a:prstGeom prst="rect">
            <a:avLst/>
          </a:prstGeom>
        </p:spPr>
      </p:pic>
      <p:pic>
        <p:nvPicPr>
          <p:cNvPr id="1028" name="Picture 4" descr="Scottish Government Logo">
            <a:extLst>
              <a:ext uri="{FF2B5EF4-FFF2-40B4-BE49-F238E27FC236}">
                <a16:creationId xmlns="" xmlns:a16="http://schemas.microsoft.com/office/drawing/2014/main" id="{7C3C6C7C-BC4F-9648-2AC8-6F9740DE7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060" y="2040885"/>
            <a:ext cx="2753036" cy="2753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Use By The Scottish Government - Scottish Government Logo Png PNG Image ...">
            <a:extLst>
              <a:ext uri="{FF2B5EF4-FFF2-40B4-BE49-F238E27FC236}">
                <a16:creationId xmlns="" xmlns:a16="http://schemas.microsoft.com/office/drawing/2014/main" id="{E614B863-4892-7DB3-22D5-84B2EC9EF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596506"/>
            <a:ext cx="2114095" cy="13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3295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2AFD5033-5CC1-298C-7428-C9E641431A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516" y="974361"/>
            <a:ext cx="5143944" cy="463956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15895" y="5301466"/>
            <a:ext cx="31111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hlinkClick r:id="rId3"/>
              </a:rPr>
              <a:t>www.greenbox.scot</a:t>
            </a:r>
            <a:endParaRPr lang="en-US" sz="2000" dirty="0" smtClean="0"/>
          </a:p>
          <a:p>
            <a:pPr algn="ctr"/>
            <a:r>
              <a:rPr lang="en-US" sz="2000" dirty="0" err="1" smtClean="0"/>
              <a:t>info@greenbox.scot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60263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1">
      <a:dk1>
        <a:sysClr val="windowText" lastClr="000000"/>
      </a:dk1>
      <a:lt1>
        <a:sysClr val="window" lastClr="FFFFFF"/>
      </a:lt1>
      <a:dk2>
        <a:srgbClr val="526813"/>
      </a:dk2>
      <a:lt2>
        <a:srgbClr val="C6E7FC"/>
      </a:lt2>
      <a:accent1>
        <a:srgbClr val="7B9C1D"/>
      </a:accent1>
      <a:accent2>
        <a:srgbClr val="31AE50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A5D028"/>
      </a:hlink>
      <a:folHlink>
        <a:srgbClr val="31AE5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1210</TotalTime>
  <Words>136</Words>
  <Application>Microsoft Office PowerPoint</Application>
  <PresentationFormat>Custom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AYO ORISAWAYI</dc:creator>
  <cp:lastModifiedBy>Admin</cp:lastModifiedBy>
  <cp:revision>6</cp:revision>
  <dcterms:created xsi:type="dcterms:W3CDTF">2026-02-18T11:20:45Z</dcterms:created>
  <dcterms:modified xsi:type="dcterms:W3CDTF">2026-02-20T12:00:31Z</dcterms:modified>
</cp:coreProperties>
</file>